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</p:sldIdLst>
  <p:sldSz cx="9144000" cy="5143500" type="screen16x9"/>
  <p:notesSz cx="9144000" cy="6858000"/>
  <p:defaultTextStyle>
    <a:defPPr>
      <a:defRPr lang="en-US"/>
    </a:defPPr>
    <a:lvl1pPr marL="0" algn="l" defTabSz="77921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06" algn="l" defTabSz="77921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12" algn="l" defTabSz="77921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18" algn="l" defTabSz="77921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424" algn="l" defTabSz="77921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030" algn="l" defTabSz="77921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636" algn="l" defTabSz="77921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241" algn="l" defTabSz="77921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6847" algn="l" defTabSz="77921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658" y="-72"/>
      </p:cViewPr>
      <p:guideLst>
        <p:guide orient="horz" pos="1620"/>
        <p:guide pos="28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9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8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8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8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4B8E-C44F-47EC-8648-4247F6FA212F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0C13-65FE-4418-A717-599D3C6F6A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641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4B8E-C44F-47EC-8648-4247F6FA212F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0C13-65FE-4418-A717-599D3C6F6A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120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05980"/>
            <a:ext cx="6019801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4B8E-C44F-47EC-8648-4247F6FA212F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0C13-65FE-4418-A717-599D3C6F6A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31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4B8E-C44F-47EC-8648-4247F6FA212F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0C13-65FE-4418-A717-599D3C6F6A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461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8"/>
            <a:ext cx="7772400" cy="1021556"/>
          </a:xfrm>
        </p:spPr>
        <p:txBody>
          <a:bodyPr anchor="t"/>
          <a:lstStyle>
            <a:lvl1pPr algn="l">
              <a:defRPr sz="34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38960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2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8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4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80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6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72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68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4B8E-C44F-47EC-8648-4247F6FA212F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0C13-65FE-4418-A717-599D3C6F6A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134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3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200153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4B8E-C44F-47EC-8648-4247F6FA212F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0C13-65FE-4418-A717-599D3C6F6A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684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7" cy="47982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89606" indent="0">
              <a:buNone/>
              <a:defRPr sz="1700" b="1"/>
            </a:lvl2pPr>
            <a:lvl3pPr marL="779212" indent="0">
              <a:buNone/>
              <a:defRPr sz="1500" b="1"/>
            </a:lvl3pPr>
            <a:lvl4pPr marL="1168818" indent="0">
              <a:buNone/>
              <a:defRPr sz="1400" b="1"/>
            </a:lvl4pPr>
            <a:lvl5pPr marL="1558424" indent="0">
              <a:buNone/>
              <a:defRPr sz="1400" b="1"/>
            </a:lvl5pPr>
            <a:lvl6pPr marL="1948030" indent="0">
              <a:buNone/>
              <a:defRPr sz="1400" b="1"/>
            </a:lvl6pPr>
            <a:lvl7pPr marL="2337636" indent="0">
              <a:buNone/>
              <a:defRPr sz="1400" b="1"/>
            </a:lvl7pPr>
            <a:lvl8pPr marL="2727241" indent="0">
              <a:buNone/>
              <a:defRPr sz="1400" b="1"/>
            </a:lvl8pPr>
            <a:lvl9pPr marL="3116847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7"/>
            <a:ext cx="4040187" cy="2963466"/>
          </a:xfrm>
        </p:spPr>
        <p:txBody>
          <a:bodyPr/>
          <a:lstStyle>
            <a:lvl1pPr>
              <a:defRPr sz="21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89606" indent="0">
              <a:buNone/>
              <a:defRPr sz="1700" b="1"/>
            </a:lvl2pPr>
            <a:lvl3pPr marL="779212" indent="0">
              <a:buNone/>
              <a:defRPr sz="1500" b="1"/>
            </a:lvl3pPr>
            <a:lvl4pPr marL="1168818" indent="0">
              <a:buNone/>
              <a:defRPr sz="1400" b="1"/>
            </a:lvl4pPr>
            <a:lvl5pPr marL="1558424" indent="0">
              <a:buNone/>
              <a:defRPr sz="1400" b="1"/>
            </a:lvl5pPr>
            <a:lvl6pPr marL="1948030" indent="0">
              <a:buNone/>
              <a:defRPr sz="1400" b="1"/>
            </a:lvl6pPr>
            <a:lvl7pPr marL="2337636" indent="0">
              <a:buNone/>
              <a:defRPr sz="1400" b="1"/>
            </a:lvl7pPr>
            <a:lvl8pPr marL="2727241" indent="0">
              <a:buNone/>
              <a:defRPr sz="1400" b="1"/>
            </a:lvl8pPr>
            <a:lvl9pPr marL="3116847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7"/>
            <a:ext cx="4041775" cy="2963466"/>
          </a:xfrm>
        </p:spPr>
        <p:txBody>
          <a:bodyPr/>
          <a:lstStyle>
            <a:lvl1pPr>
              <a:defRPr sz="21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4B8E-C44F-47EC-8648-4247F6FA212F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0C13-65FE-4418-A717-599D3C6F6A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591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4B8E-C44F-47EC-8648-4247F6FA212F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0C13-65FE-4418-A717-599D3C6F6A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7567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4B8E-C44F-47EC-8648-4247F6FA212F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0C13-65FE-4418-A717-599D3C6F6A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221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90"/>
            <a:ext cx="5111750" cy="4389835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7"/>
            <a:ext cx="3008313" cy="3518297"/>
          </a:xfrm>
        </p:spPr>
        <p:txBody>
          <a:bodyPr/>
          <a:lstStyle>
            <a:lvl1pPr marL="0" indent="0">
              <a:buNone/>
              <a:defRPr sz="1200"/>
            </a:lvl1pPr>
            <a:lvl2pPr marL="389606" indent="0">
              <a:buNone/>
              <a:defRPr sz="1000"/>
            </a:lvl2pPr>
            <a:lvl3pPr marL="779212" indent="0">
              <a:buNone/>
              <a:defRPr sz="900"/>
            </a:lvl3pPr>
            <a:lvl4pPr marL="1168818" indent="0">
              <a:buNone/>
              <a:defRPr sz="800"/>
            </a:lvl4pPr>
            <a:lvl5pPr marL="1558424" indent="0">
              <a:buNone/>
              <a:defRPr sz="800"/>
            </a:lvl5pPr>
            <a:lvl6pPr marL="1948030" indent="0">
              <a:buNone/>
              <a:defRPr sz="800"/>
            </a:lvl6pPr>
            <a:lvl7pPr marL="2337636" indent="0">
              <a:buNone/>
              <a:defRPr sz="800"/>
            </a:lvl7pPr>
            <a:lvl8pPr marL="2727241" indent="0">
              <a:buNone/>
              <a:defRPr sz="800"/>
            </a:lvl8pPr>
            <a:lvl9pPr marL="3116847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4B8E-C44F-47EC-8648-4247F6FA212F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0C13-65FE-4418-A717-599D3C6F6A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427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3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700"/>
            </a:lvl1pPr>
            <a:lvl2pPr marL="389606" indent="0">
              <a:buNone/>
              <a:defRPr sz="2400"/>
            </a:lvl2pPr>
            <a:lvl3pPr marL="779212" indent="0">
              <a:buNone/>
              <a:defRPr sz="2100"/>
            </a:lvl3pPr>
            <a:lvl4pPr marL="1168818" indent="0">
              <a:buNone/>
              <a:defRPr sz="1700"/>
            </a:lvl4pPr>
            <a:lvl5pPr marL="1558424" indent="0">
              <a:buNone/>
              <a:defRPr sz="1700"/>
            </a:lvl5pPr>
            <a:lvl6pPr marL="1948030" indent="0">
              <a:buNone/>
              <a:defRPr sz="1700"/>
            </a:lvl6pPr>
            <a:lvl7pPr marL="2337636" indent="0">
              <a:buNone/>
              <a:defRPr sz="1700"/>
            </a:lvl7pPr>
            <a:lvl8pPr marL="2727241" indent="0">
              <a:buNone/>
              <a:defRPr sz="1700"/>
            </a:lvl8pPr>
            <a:lvl9pPr marL="3116847" indent="0">
              <a:buNone/>
              <a:defRPr sz="17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200"/>
            </a:lvl1pPr>
            <a:lvl2pPr marL="389606" indent="0">
              <a:buNone/>
              <a:defRPr sz="1000"/>
            </a:lvl2pPr>
            <a:lvl3pPr marL="779212" indent="0">
              <a:buNone/>
              <a:defRPr sz="900"/>
            </a:lvl3pPr>
            <a:lvl4pPr marL="1168818" indent="0">
              <a:buNone/>
              <a:defRPr sz="800"/>
            </a:lvl4pPr>
            <a:lvl5pPr marL="1558424" indent="0">
              <a:buNone/>
              <a:defRPr sz="800"/>
            </a:lvl5pPr>
            <a:lvl6pPr marL="1948030" indent="0">
              <a:buNone/>
              <a:defRPr sz="800"/>
            </a:lvl6pPr>
            <a:lvl7pPr marL="2337636" indent="0">
              <a:buNone/>
              <a:defRPr sz="800"/>
            </a:lvl7pPr>
            <a:lvl8pPr marL="2727241" indent="0">
              <a:buNone/>
              <a:defRPr sz="800"/>
            </a:lvl8pPr>
            <a:lvl9pPr marL="3116847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74B8E-C44F-47EC-8648-4247F6FA212F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0C13-65FE-4418-A717-599D3C6F6A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712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77922" tIns="38961" rIns="77922" bIns="3896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3"/>
            <a:ext cx="8229600" cy="3394472"/>
          </a:xfrm>
          <a:prstGeom prst="rect">
            <a:avLst/>
          </a:prstGeom>
        </p:spPr>
        <p:txBody>
          <a:bodyPr vert="horz" lIns="77922" tIns="38961" rIns="77922" bIns="3896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77922" tIns="38961" rIns="77922" bIns="38961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74B8E-C44F-47EC-8648-4247F6FA212F}" type="datetimeFigureOut">
              <a:rPr lang="en-IN" smtClean="0"/>
              <a:t>29-12-2024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77922" tIns="38961" rIns="77922" bIns="38961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77922" tIns="38961" rIns="77922" bIns="38961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F0C13-65FE-4418-A717-599D3C6F6A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88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79212" rtl="0" eaLnBrk="1" latinLnBrk="0" hangingPunct="1"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2204" indent="-292204" algn="l" defTabSz="779212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3110" indent="-243504" algn="l" defTabSz="77921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4015" indent="-194803" algn="l" defTabSz="779212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621" indent="-194803" algn="l" defTabSz="779212" rtl="0" eaLnBrk="1" latinLnBrk="0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3227" indent="-194803" algn="l" defTabSz="779212" rtl="0" eaLnBrk="1" latinLnBrk="0" hangingPunct="1">
        <a:spcBef>
          <a:spcPct val="20000"/>
        </a:spcBef>
        <a:buFont typeface="Arial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833" indent="-194803" algn="l" defTabSz="77921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438" indent="-194803" algn="l" defTabSz="77921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044" indent="-194803" algn="l" defTabSz="77921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650" indent="-194803" algn="l" defTabSz="77921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1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06" algn="l" defTabSz="77921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12" algn="l" defTabSz="77921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18" algn="l" defTabSz="77921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424" algn="l" defTabSz="77921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030" algn="l" defTabSz="77921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636" algn="l" defTabSz="77921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241" algn="l" defTabSz="77921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847" algn="l" defTabSz="77921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19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9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23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04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37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98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99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38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39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82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37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67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9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05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On-screen Show (16:9)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2</cp:revision>
  <dcterms:created xsi:type="dcterms:W3CDTF">2024-12-29T15:34:45Z</dcterms:created>
  <dcterms:modified xsi:type="dcterms:W3CDTF">2024-12-29T15:47:25Z</dcterms:modified>
</cp:coreProperties>
</file>